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6" r:id="rId4"/>
    <p:sldId id="271" r:id="rId5"/>
    <p:sldId id="268" r:id="rId6"/>
    <p:sldId id="269" r:id="rId7"/>
    <p:sldId id="270" r:id="rId8"/>
    <p:sldId id="265" r:id="rId9"/>
    <p:sldId id="267" r:id="rId10"/>
    <p:sldId id="262" r:id="rId11"/>
    <p:sldId id="275" r:id="rId12"/>
    <p:sldId id="276" r:id="rId13"/>
    <p:sldId id="279" r:id="rId14"/>
    <p:sldId id="280" r:id="rId15"/>
    <p:sldId id="278" r:id="rId16"/>
    <p:sldId id="281" r:id="rId17"/>
    <p:sldId id="264" r:id="rId18"/>
    <p:sldId id="258" r:id="rId19"/>
    <p:sldId id="263" r:id="rId20"/>
    <p:sldId id="273" r:id="rId21"/>
    <p:sldId id="282" r:id="rId22"/>
    <p:sldId id="274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4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A6CAA2-440E-4989-8F36-F70EF66DAD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D036FDA-0DC9-4D05-85E5-4BF455BE7F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610CE9-CE6A-4730-801A-1603628D8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34AFC6-B741-43D8-80AC-952055378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3C989C-3ECE-4DB7-856F-5002DDACF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11013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27EB78-9A96-401F-923E-5D56E6B76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B2A1DB5-78A1-463B-8685-04F9EE1AD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D1081B-B954-43D1-9C31-1D0E2C62D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DA1C3A-F5B2-477D-8C7B-30BFF8596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9F4701-895C-40C6-BFB9-F43D3D69A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1412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736E333-2477-4CA3-AB79-15262794FC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938929-B7CE-4C27-A623-95D21A2F9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FB8CBE-38F6-44AE-9A6A-02A391722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DFE688-455F-4A38-9878-1252A3E62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DF6B0D-A05F-4FC0-8E60-E795714DB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59587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717A83-30DA-427B-9566-BDD744679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F57542-DBC1-46BB-A863-B37B26042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BBC39F-9B45-4DC9-AD0E-ADEB9A26E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59F4D1-E279-4FBE-AAC1-7B6354FAF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48AE4F-3774-4E1E-9B3D-4AC566CF3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8667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263B3-8AE1-45B4-9FF1-C5C63DEFA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1935EE-8D58-4558-8FC7-B3A76F4A4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782D04-088C-4CD7-96D7-FFB8DE8B7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C96757-4082-4536-9B7D-8175D1706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C4A97B-F8B7-41A0-A565-FF53FAD31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8443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845C55-3D99-4EC6-8BFE-B119A87DD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7606BD-326E-499D-B08E-B18F37D758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2225D57-2D1E-40DF-9C6D-E32F5291C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A81F2F2-EB8D-4CCE-95AD-5E6C219B5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4BDEE68-B858-465F-B6EA-005A01A75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631F11B-C183-401A-840F-CF6981AEF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0184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147A90-A08E-4374-9A19-28BBEF5B7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556AFE-5209-4361-ABD9-347DB5A7C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1CBCB1E-3427-4EEB-BF6A-B6BFABAE0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CECBE32-36F2-4CC7-B0B6-17EAFB48FF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AAA05C8-D072-440E-BA4A-AEA3DFCC95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0A7F360-A819-4A9C-86E4-504BAF7FC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5662120-8932-44E6-B98C-2FE963B69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A45D3DE-EBDC-4EEA-904E-41D1B6426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134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3B740B-92E1-4D87-90A8-E4CF82DD9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0400698-0241-47CE-9799-6ACCB3364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8E7C9A-A032-438B-A3BD-2FF17583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DCC11FC-7CA8-4C23-8253-F20C50F8B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5656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5A70935-F847-4CFE-8FCD-69AD11889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27489B8-083F-4F01-A490-22FDDAF1D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573C9B-D997-483D-9C86-64564C00B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60248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56D878-C4DB-4A61-BCCD-07B7C6DC4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BE9979-C620-499A-8EC9-2E1087AC5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2CC8D99-51F5-4292-BDE5-2B82878FE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338E7BD-3F87-44F5-817D-344561E6B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7A1D6D-5123-41E2-A889-A6649B61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227AF3-8CF9-482C-A23A-96B2CAA93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2984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9AE0F2-D4D9-44E4-921C-A66894A20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A8B5DCB-A59D-4EE4-A16D-6525C5762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E7A527-3A1E-4EB9-8269-6615400DC9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EF4749-9F8A-4527-9238-8337E2599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864F315-99AF-496F-AF2D-DDE54FE12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D045C4-F892-43F0-8EC8-069D726BC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6348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D81609E-1856-4FC4-9C1C-70771ECF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577A01-949B-4ED9-BBC7-32DDF9F2E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78A59D-4BB3-4DBA-BB34-BCC3539CD4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731A0-5D05-4283-9527-940B2E062B89}" type="datetimeFigureOut">
              <a:rPr lang="de-DE" smtClean="0"/>
              <a:t>11.02.2019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6B94610-9829-4175-8D99-C9E3B87DD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255994-FFA4-4700-BF85-CAAB62AB6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84999-9E82-43E3-AAC0-A17041A8E2A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1733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86055E-B550-463D-9EFC-ECFF2C189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de-DE" dirty="0">
                <a:solidFill>
                  <a:schemeClr val="bg1"/>
                </a:solidFill>
              </a:rPr>
              <a:t>Group Guide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45E778D-946B-4A4C-8EA7-32B109635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de-DE" sz="2000" dirty="0">
                <a:solidFill>
                  <a:schemeClr val="bg1"/>
                </a:solidFill>
              </a:rPr>
              <a:t>Emil Schilberg, Sascha Hans,                   Rouven Brost, Niklas Bäuerle,              Johannes </a:t>
            </a:r>
            <a:r>
              <a:rPr lang="de-DE" sz="2000" dirty="0" err="1">
                <a:solidFill>
                  <a:schemeClr val="bg1"/>
                </a:solidFill>
              </a:rPr>
              <a:t>Hoppstädter</a:t>
            </a:r>
            <a:r>
              <a:rPr lang="de-DE" sz="2000" dirty="0">
                <a:solidFill>
                  <a:schemeClr val="bg1"/>
                </a:solidFill>
              </a:rPr>
              <a:t>, Tamino Fischer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0196B5-A36D-4BE1-8181-B94C0CC5B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683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638B0E-A77B-4F55-B8E8-0D310C2A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de-DE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Ziel</a:t>
            </a:r>
            <a:endParaRPr lang="de-DE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01BF3F95-022C-426D-8707-CD6F1879E0D6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89000"/>
            <a:ext cx="4891973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175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</a:rPr>
              <a:t>1. Login-Ansicht</a:t>
            </a:r>
            <a:endParaRPr lang="de-DE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7" y="2240782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de-DE" sz="2400" dirty="0">
                <a:solidFill>
                  <a:schemeClr val="bg1"/>
                </a:solidFill>
              </a:rPr>
              <a:t>Unterscheidung zwischen Trainer- und Spieleransicht</a:t>
            </a:r>
          </a:p>
        </p:txBody>
      </p:sp>
      <p:pic>
        <p:nvPicPr>
          <p:cNvPr id="8" name="Grafik 7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32605A5-63CA-4808-AB12-8C269767A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794" y="75851"/>
            <a:ext cx="3988005" cy="678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396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</a:rPr>
              <a:t>2.1 Traineransicht</a:t>
            </a:r>
            <a:endParaRPr lang="de-DE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7" y="2240782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de-DE" sz="2400" dirty="0">
                <a:solidFill>
                  <a:schemeClr val="bg1"/>
                </a:solidFill>
              </a:rPr>
              <a:t>Sieht alle Trainingszeiten mit seinen Teilnehmer/-innen</a:t>
            </a:r>
          </a:p>
          <a:p>
            <a:pPr marL="228600" algn="ctr">
              <a:lnSpc>
                <a:spcPct val="90000"/>
              </a:lnSpc>
              <a:spcAft>
                <a:spcPts val="600"/>
              </a:spcAft>
            </a:pPr>
            <a:endParaRPr lang="de-DE" sz="2400" dirty="0">
              <a:solidFill>
                <a:schemeClr val="bg1"/>
              </a:solidFill>
            </a:endParaRPr>
          </a:p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de-DE" sz="2400" dirty="0">
                <a:solidFill>
                  <a:schemeClr val="bg1"/>
                </a:solidFill>
              </a:rPr>
              <a:t>Kann jederzeit neue Gruppen erstellen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661D91D-3C88-485B-BBBF-303CA7B339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43" t="3438" r="12733" b="3255"/>
          <a:stretch/>
        </p:blipFill>
        <p:spPr>
          <a:xfrm>
            <a:off x="6626087" y="643467"/>
            <a:ext cx="4041913" cy="571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9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</a:rPr>
              <a:t>2.2 Listengeneration</a:t>
            </a:r>
            <a:endParaRPr lang="de-DE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7" y="2240782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de-DE" sz="2400" dirty="0">
                <a:solidFill>
                  <a:schemeClr val="bg1"/>
                </a:solidFill>
              </a:rPr>
              <a:t>Hier können die Attribute eingestellt werden, inwiefern die Gruppen mit ihren Terminen erstellt werden soll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861F95F-81F3-483A-AA9F-512899A31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887" y="470872"/>
            <a:ext cx="3253941" cy="591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992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</a:rPr>
              <a:t>3.1 Terminabgabe</a:t>
            </a:r>
            <a:endParaRPr lang="de-DE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7" y="2240782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de-DE" sz="2400" dirty="0">
                <a:solidFill>
                  <a:schemeClr val="bg1"/>
                </a:solidFill>
              </a:rPr>
              <a:t>Kann seine Termine bis zum Stichtag hochladen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B64311A-8D66-4029-8E5C-F5D473E85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108" y="2227404"/>
            <a:ext cx="550068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37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</a:rPr>
              <a:t>3.2 Spieleransicht</a:t>
            </a:r>
            <a:endParaRPr lang="de-DE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7" y="2240782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de-DE" sz="2400" dirty="0">
                <a:solidFill>
                  <a:schemeClr val="bg1"/>
                </a:solidFill>
              </a:rPr>
              <a:t>Sieht seine Trainingszeiten</a:t>
            </a:r>
          </a:p>
          <a:p>
            <a:pPr marL="228600" algn="ctr">
              <a:lnSpc>
                <a:spcPct val="90000"/>
              </a:lnSpc>
              <a:spcAft>
                <a:spcPts val="600"/>
              </a:spcAft>
            </a:pPr>
            <a:endParaRPr lang="de-DE" sz="2400" dirty="0">
              <a:solidFill>
                <a:schemeClr val="bg1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6E621D3-DF8D-4B57-8547-552DF7F95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599" y="783327"/>
            <a:ext cx="3838575" cy="547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68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de-DE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Ziele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7" y="2240782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de-DE" sz="2400" dirty="0">
                <a:solidFill>
                  <a:schemeClr val="bg1"/>
                </a:solidFill>
              </a:rPr>
              <a:t>Zusammenfassung</a:t>
            </a:r>
            <a:endParaRPr lang="de-DE" sz="1900" dirty="0">
              <a:solidFill>
                <a:schemeClr val="bg1"/>
              </a:solidFill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89A43C73-C35C-4633-9F3A-4D3D2FEEBABE}"/>
              </a:ext>
            </a:extLst>
          </p:cNvPr>
          <p:cNvSpPr/>
          <p:nvPr/>
        </p:nvSpPr>
        <p:spPr>
          <a:xfrm>
            <a:off x="5297763" y="3617843"/>
            <a:ext cx="1152939" cy="5930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ysClr val="windowText" lastClr="000000"/>
                </a:solidFill>
              </a:rPr>
              <a:t>Login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92143ED-3728-4379-9DFE-29E2D3F5A9E8}"/>
              </a:ext>
            </a:extLst>
          </p:cNvPr>
          <p:cNvSpPr/>
          <p:nvPr/>
        </p:nvSpPr>
        <p:spPr>
          <a:xfrm>
            <a:off x="6951504" y="2650435"/>
            <a:ext cx="1510748" cy="6758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ysClr val="windowText" lastClr="000000"/>
                </a:solidFill>
              </a:rPr>
              <a:t>Traineransicht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134A4F7-1787-4AAF-A8BE-A2F0EDE123D4}"/>
              </a:ext>
            </a:extLst>
          </p:cNvPr>
          <p:cNvSpPr/>
          <p:nvPr/>
        </p:nvSpPr>
        <p:spPr>
          <a:xfrm>
            <a:off x="8915605" y="2650435"/>
            <a:ext cx="1789043" cy="6758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ysClr val="windowText" lastClr="000000"/>
                </a:solidFill>
              </a:rPr>
              <a:t>Listengeneration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17047D1-0FE1-4F36-8CAA-EAD2C3898906}"/>
              </a:ext>
            </a:extLst>
          </p:cNvPr>
          <p:cNvSpPr/>
          <p:nvPr/>
        </p:nvSpPr>
        <p:spPr>
          <a:xfrm>
            <a:off x="6951504" y="4412974"/>
            <a:ext cx="1510748" cy="6824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ysClr val="windowText" lastClr="000000"/>
                </a:solidFill>
              </a:rPr>
              <a:t>Spieleransicht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B61776B-D063-4FD0-A3D1-564F22B0B195}"/>
              </a:ext>
            </a:extLst>
          </p:cNvPr>
          <p:cNvSpPr/>
          <p:nvPr/>
        </p:nvSpPr>
        <p:spPr>
          <a:xfrm>
            <a:off x="8915606" y="4412974"/>
            <a:ext cx="1789043" cy="6824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ysClr val="windowText" lastClr="000000"/>
                </a:solidFill>
              </a:rPr>
              <a:t>Terminabgabe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602230F6-7654-448F-88B2-B4F4F06F64F0}"/>
              </a:ext>
            </a:extLst>
          </p:cNvPr>
          <p:cNvCxnSpPr>
            <a:cxnSpLocks/>
            <a:stCxn id="3" idx="0"/>
            <a:endCxn id="4" idx="1"/>
          </p:cNvCxnSpPr>
          <p:nvPr/>
        </p:nvCxnSpPr>
        <p:spPr>
          <a:xfrm flipV="1">
            <a:off x="5874233" y="2988365"/>
            <a:ext cx="1077271" cy="6294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73B97CD3-4D51-44A7-A8AB-5A1392E9EE7C}"/>
              </a:ext>
            </a:extLst>
          </p:cNvPr>
          <p:cNvCxnSpPr>
            <a:stCxn id="3" idx="2"/>
            <a:endCxn id="7" idx="1"/>
          </p:cNvCxnSpPr>
          <p:nvPr/>
        </p:nvCxnSpPr>
        <p:spPr>
          <a:xfrm>
            <a:off x="5874233" y="4210878"/>
            <a:ext cx="1077271" cy="5433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F81CC52D-D0BB-401B-8091-291CD3C334EC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8462252" y="2988365"/>
            <a:ext cx="45335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1F2411AE-9390-44A5-8461-4B386E0E64A9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8462252" y="4754218"/>
            <a:ext cx="453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6D68D0C3-8172-427D-A245-323A1F1B0CB4}"/>
              </a:ext>
            </a:extLst>
          </p:cNvPr>
          <p:cNvSpPr/>
          <p:nvPr/>
        </p:nvSpPr>
        <p:spPr>
          <a:xfrm>
            <a:off x="8198596" y="2099431"/>
            <a:ext cx="980661" cy="3445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ysClr val="windowText" lastClr="000000"/>
                </a:solidFill>
              </a:rPr>
              <a:t>Backend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251FD17E-AF3E-490F-B969-0B186EC1DCB7}"/>
              </a:ext>
            </a:extLst>
          </p:cNvPr>
          <p:cNvSpPr/>
          <p:nvPr/>
        </p:nvSpPr>
        <p:spPr>
          <a:xfrm>
            <a:off x="8198597" y="5298597"/>
            <a:ext cx="980661" cy="3445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ysClr val="windowText" lastClr="000000"/>
                </a:solidFill>
              </a:rPr>
              <a:t>Backend</a:t>
            </a:r>
          </a:p>
        </p:txBody>
      </p:sp>
      <p:cxnSp>
        <p:nvCxnSpPr>
          <p:cNvPr id="31" name="Verbinder: gewinkelt 30">
            <a:extLst>
              <a:ext uri="{FF2B5EF4-FFF2-40B4-BE49-F238E27FC236}">
                <a16:creationId xmlns:a16="http://schemas.microsoft.com/office/drawing/2014/main" id="{5B0B6BBA-9784-4351-AEF9-EBC5BB653709}"/>
              </a:ext>
            </a:extLst>
          </p:cNvPr>
          <p:cNvCxnSpPr>
            <a:stCxn id="9" idx="2"/>
            <a:endCxn id="29" idx="3"/>
          </p:cNvCxnSpPr>
          <p:nvPr/>
        </p:nvCxnSpPr>
        <p:spPr>
          <a:xfrm rot="5400000">
            <a:off x="9306987" y="4967733"/>
            <a:ext cx="375413" cy="630870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7088A9A7-60AE-4348-AE70-0037AED24143}"/>
              </a:ext>
            </a:extLst>
          </p:cNvPr>
          <p:cNvCxnSpPr>
            <a:stCxn id="29" idx="1"/>
            <a:endCxn id="7" idx="2"/>
          </p:cNvCxnSpPr>
          <p:nvPr/>
        </p:nvCxnSpPr>
        <p:spPr>
          <a:xfrm rot="10800000">
            <a:off x="7706879" y="5095463"/>
            <a:ext cx="491719" cy="375413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Verbinder: gewinkelt 36">
            <a:extLst>
              <a:ext uri="{FF2B5EF4-FFF2-40B4-BE49-F238E27FC236}">
                <a16:creationId xmlns:a16="http://schemas.microsoft.com/office/drawing/2014/main" id="{1BA7511B-6A3F-43AF-815D-25C96E4D7F2B}"/>
              </a:ext>
            </a:extLst>
          </p:cNvPr>
          <p:cNvCxnSpPr>
            <a:stCxn id="5" idx="0"/>
            <a:endCxn id="27" idx="3"/>
          </p:cNvCxnSpPr>
          <p:nvPr/>
        </p:nvCxnSpPr>
        <p:spPr>
          <a:xfrm rot="16200000" flipV="1">
            <a:off x="9305329" y="2145637"/>
            <a:ext cx="378726" cy="630870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Verbinder: gewinkelt 38">
            <a:extLst>
              <a:ext uri="{FF2B5EF4-FFF2-40B4-BE49-F238E27FC236}">
                <a16:creationId xmlns:a16="http://schemas.microsoft.com/office/drawing/2014/main" id="{BFEE3F16-DF00-4342-91DC-7AAB6E71E95E}"/>
              </a:ext>
            </a:extLst>
          </p:cNvPr>
          <p:cNvCxnSpPr>
            <a:stCxn id="27" idx="1"/>
            <a:endCxn id="4" idx="0"/>
          </p:cNvCxnSpPr>
          <p:nvPr/>
        </p:nvCxnSpPr>
        <p:spPr>
          <a:xfrm rot="10800000" flipV="1">
            <a:off x="7706878" y="2271709"/>
            <a:ext cx="491718" cy="378726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98B65A30-D9B1-4326-8BA5-8C9AF0895126}"/>
              </a:ext>
            </a:extLst>
          </p:cNvPr>
          <p:cNvSpPr txBox="1"/>
          <p:nvPr/>
        </p:nvSpPr>
        <p:spPr>
          <a:xfrm>
            <a:off x="5115340" y="2539520"/>
            <a:ext cx="5897217" cy="267956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EB28DBC-9777-4AC3-BFBD-BC0EE29EB0B9}"/>
              </a:ext>
            </a:extLst>
          </p:cNvPr>
          <p:cNvSpPr txBox="1"/>
          <p:nvPr/>
        </p:nvSpPr>
        <p:spPr>
          <a:xfrm>
            <a:off x="5109574" y="2551188"/>
            <a:ext cx="107727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3702334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638B0E-A77B-4F55-B8E8-0D310C2A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de-DE" sz="3200" dirty="0">
                <a:solidFill>
                  <a:srgbClr val="FFFFFF"/>
                </a:solidFill>
              </a:rPr>
              <a:t>Methoden</a:t>
            </a:r>
            <a:endParaRPr lang="de-DE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540BE764-9B97-49ED-B3C9-ACFC12D43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70" y="1807536"/>
            <a:ext cx="6033353" cy="324292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C7E3BA6F-F05B-46D5-A5B2-CE747EF3698B}"/>
              </a:ext>
            </a:extLst>
          </p:cNvPr>
          <p:cNvSpPr txBox="1"/>
          <p:nvPr/>
        </p:nvSpPr>
        <p:spPr>
          <a:xfrm rot="826228">
            <a:off x="9054374" y="2510436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Wasserfallmodell?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4F4F2DA-73E3-4DE8-B225-E04440C7FA04}"/>
              </a:ext>
            </a:extLst>
          </p:cNvPr>
          <p:cNvSpPr txBox="1"/>
          <p:nvPr/>
        </p:nvSpPr>
        <p:spPr>
          <a:xfrm rot="2159141">
            <a:off x="7597031" y="3741733"/>
            <a:ext cx="974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Scrum?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57DB528-60E4-4B00-A381-366FE0BD230F}"/>
              </a:ext>
            </a:extLst>
          </p:cNvPr>
          <p:cNvSpPr txBox="1"/>
          <p:nvPr/>
        </p:nvSpPr>
        <p:spPr>
          <a:xfrm rot="19828316">
            <a:off x="9122336" y="3528155"/>
            <a:ext cx="1962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Feature Driven Development?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EE3DB4-FEBE-4CEA-B9FD-14A3C045C41D}"/>
              </a:ext>
            </a:extLst>
          </p:cNvPr>
          <p:cNvSpPr txBox="1"/>
          <p:nvPr/>
        </p:nvSpPr>
        <p:spPr>
          <a:xfrm>
            <a:off x="7581505" y="2561027"/>
            <a:ext cx="1248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V-Modell?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AD08A01-5BA7-4112-A528-A5EB35DB4D86}"/>
              </a:ext>
            </a:extLst>
          </p:cNvPr>
          <p:cNvSpPr txBox="1"/>
          <p:nvPr/>
        </p:nvSpPr>
        <p:spPr>
          <a:xfrm>
            <a:off x="8230506" y="3136674"/>
            <a:ext cx="1485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Spiralmodell?</a:t>
            </a:r>
          </a:p>
        </p:txBody>
      </p:sp>
    </p:spTree>
    <p:extLst>
      <p:ext uri="{BB962C8B-B14F-4D97-AF65-F5344CB8AC3E}">
        <p14:creationId xmlns:p14="http://schemas.microsoft.com/office/powerpoint/2010/main" val="1062401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Water-Scrum-Fall-</a:t>
            </a:r>
            <a:r>
              <a:rPr lang="de-DE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Methode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Basis (</a:t>
            </a:r>
            <a:r>
              <a:rPr lang="de-DE" sz="1900" dirty="0">
                <a:solidFill>
                  <a:schemeClr val="bg1"/>
                </a:solidFill>
              </a:rPr>
              <a:t>Anforderungen</a:t>
            </a:r>
            <a:r>
              <a:rPr lang="en-US" sz="1900" dirty="0">
                <a:solidFill>
                  <a:schemeClr val="bg1"/>
                </a:solidFill>
              </a:rPr>
              <a:t>, </a:t>
            </a:r>
            <a:r>
              <a:rPr lang="de-DE" sz="1900" dirty="0">
                <a:solidFill>
                  <a:schemeClr val="bg1"/>
                </a:solidFill>
              </a:rPr>
              <a:t>Planung) wird schrittweise erarbeitet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sz="1900" dirty="0">
              <a:solidFill>
                <a:schemeClr val="bg1"/>
              </a:solidFill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900" dirty="0">
                <a:solidFill>
                  <a:schemeClr val="bg1"/>
                </a:solidFill>
              </a:rPr>
              <a:t>Entwicklung iterativ in drei Komponenten (UI, Backend, Algorithmus) unterteilt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sz="1900" dirty="0">
              <a:solidFill>
                <a:schemeClr val="bg1"/>
              </a:solidFill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900" dirty="0">
                <a:solidFill>
                  <a:schemeClr val="bg1"/>
                </a:solidFill>
              </a:rPr>
              <a:t>Qualitätssicherung/Release nacheinander durchgeführt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1ACDCF2E-2BF1-4173-821D-293BEC6EEB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763" y="1004528"/>
            <a:ext cx="6250769" cy="468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629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638B0E-A77B-4F55-B8E8-0D310C2A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de-DE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Architektur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/ Tools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A028BC29-7AF7-4552-A83B-ED60AD86B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070953"/>
            <a:ext cx="4764825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715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638B0E-A77B-4F55-B8E8-0D310C2A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de-DE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Das Team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nhaltsplatzhalter 4" descr="Besprechung">
            <a:extLst>
              <a:ext uri="{FF2B5EF4-FFF2-40B4-BE49-F238E27FC236}">
                <a16:creationId xmlns:a16="http://schemas.microsoft.com/office/drawing/2014/main" id="{FF9C7733-56FB-4F54-8724-D6E56EE24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1070953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3924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de-DE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Systemarchitektur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A6B0B11-1E57-453A-AF17-0881DD448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454" y="2620578"/>
            <a:ext cx="9401175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551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de-DE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Tools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4F967D9-63BC-479E-8A3F-11B3FC57A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8981" y="520288"/>
            <a:ext cx="843531" cy="151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3D79D6D-FF9E-4D17-8F42-AB183D2FB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300" y="534034"/>
            <a:ext cx="1519200" cy="151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56EDF96-ED84-4A2D-8353-9F7687795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419" y="534034"/>
            <a:ext cx="2657598" cy="151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Grafik 11" descr="Ein Bild, das Text enthält.&#10;&#10;Automatisch generierte Beschreibung">
            <a:extLst>
              <a:ext uri="{FF2B5EF4-FFF2-40B4-BE49-F238E27FC236}">
                <a16:creationId xmlns:a16="http://schemas.microsoft.com/office/drawing/2014/main" id="{56C94B20-B7C0-44A6-922A-34DEECAF24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792" y="534034"/>
            <a:ext cx="1519200" cy="151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65B3044-F539-4329-8A15-5554B965D0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7894" y="2449804"/>
            <a:ext cx="1996158" cy="151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Grafik 17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8ED3B06F-FEE3-4DB2-A0BC-61079A692E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799" y="2822359"/>
            <a:ext cx="2043443" cy="6794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DB441B20-31B4-4CC1-BB46-7CDCB4AF00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29840" y="2651671"/>
            <a:ext cx="2066049" cy="10208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28F5AED0-E56F-48A4-A2E1-4ABE16F9760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11647"/>
          <a:stretch/>
        </p:blipFill>
        <p:spPr>
          <a:xfrm>
            <a:off x="4972799" y="4408196"/>
            <a:ext cx="2053417" cy="14763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78492F31-3D9F-4619-9069-0250824D3CA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96965" y="4393908"/>
            <a:ext cx="1762125" cy="15049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799E5693-743C-464E-96A4-9281FA5480B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29840" y="4408196"/>
            <a:ext cx="2139301" cy="11711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8533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86055E-B550-463D-9EFC-ECFF2C189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7" y="1783959"/>
            <a:ext cx="4888781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de-DE" dirty="0">
                <a:solidFill>
                  <a:schemeClr val="bg1"/>
                </a:solidFill>
              </a:rPr>
              <a:t>Vielen Dank     für Ihre Aufmerksamkeit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0196B5-A36D-4BE1-8181-B94C0CC5B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97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386558"/>
            <a:ext cx="3363974" cy="827524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extern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8" y="3698388"/>
            <a:ext cx="3363974" cy="540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Product Owner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646036B3-ED45-4DD5-81DC-5A1936D317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biLevel thresh="75000"/>
          </a:blip>
          <a:srcRect b="9474"/>
          <a:stretch/>
        </p:blipFill>
        <p:spPr>
          <a:xfrm>
            <a:off x="6555609" y="1196975"/>
            <a:ext cx="4231453" cy="413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0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8"/>
            <a:ext cx="3363974" cy="827524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Emil Schilberg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318052" y="5512904"/>
            <a:ext cx="3816626" cy="701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Scrum Master</a:t>
            </a:r>
          </a:p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Entwickler Bereich Algorithmus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B1B95F-2327-47AB-B279-9AD731903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590" y="1825625"/>
            <a:ext cx="6225209" cy="4351338"/>
          </a:xfrm>
        </p:spPr>
        <p:txBody>
          <a:bodyPr/>
          <a:lstStyle/>
          <a:p>
            <a:r>
              <a:rPr lang="de-DE" dirty="0"/>
              <a:t>Duales Studium Wirtschaftsinformatik (ab 2017)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A6A305C-C4B9-4B72-B0FE-B34CB7D30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694" y="2624666"/>
            <a:ext cx="3429000" cy="3429000"/>
          </a:xfrm>
          <a:prstGeom prst="rect">
            <a:avLst/>
          </a:prstGeom>
        </p:spPr>
      </p:pic>
      <p:pic>
        <p:nvPicPr>
          <p:cNvPr id="5" name="Grafik 4" descr="Ein Bild, das Person, Wand, haltend, drinnen enthält.&#10;&#10;Automatisch generierte Beschreibung">
            <a:extLst>
              <a:ext uri="{FF2B5EF4-FFF2-40B4-BE49-F238E27FC236}">
                <a16:creationId xmlns:a16="http://schemas.microsoft.com/office/drawing/2014/main" id="{19E962C3-EE61-4D5D-AC55-32CDBFCBA9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51" y="1825625"/>
            <a:ext cx="2463709" cy="3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97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8"/>
            <a:ext cx="3363974" cy="827524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Sascha Hans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7" y="5512904"/>
            <a:ext cx="3363974" cy="7016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Entwickler</a:t>
            </a:r>
          </a:p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Bereich Algorithmus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B1B95F-2327-47AB-B279-9AD731903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590" y="1825625"/>
            <a:ext cx="6225209" cy="4351338"/>
          </a:xfrm>
        </p:spPr>
        <p:txBody>
          <a:bodyPr/>
          <a:lstStyle/>
          <a:p>
            <a:r>
              <a:rPr lang="de-DE" dirty="0"/>
              <a:t>Duales Studium Wirtschaftsinformatik (ab 2017)</a:t>
            </a:r>
          </a:p>
        </p:txBody>
      </p:sp>
      <p:pic>
        <p:nvPicPr>
          <p:cNvPr id="7" name="Grafik 6" descr="Ein Bild, das Objekt, Uhr enthält.&#10;&#10;Automatisch generierte Beschreibung">
            <a:extLst>
              <a:ext uri="{FF2B5EF4-FFF2-40B4-BE49-F238E27FC236}">
                <a16:creationId xmlns:a16="http://schemas.microsoft.com/office/drawing/2014/main" id="{917DD280-FF51-4B47-B5B3-356E68187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472" y="3447499"/>
            <a:ext cx="4227444" cy="11075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EE500EE-4C3C-48D4-89ED-CB1B5EBE97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119" r="13982"/>
          <a:stretch/>
        </p:blipFill>
        <p:spPr>
          <a:xfrm>
            <a:off x="1006862" y="1735200"/>
            <a:ext cx="2637183" cy="3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348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8"/>
            <a:ext cx="3363974" cy="827524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Rouven Brost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8" y="5512904"/>
            <a:ext cx="3363974" cy="7016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Entwickler</a:t>
            </a:r>
          </a:p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Bereich UI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B1B95F-2327-47AB-B279-9AD731903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590" y="1825625"/>
            <a:ext cx="6225209" cy="4351338"/>
          </a:xfrm>
        </p:spPr>
        <p:txBody>
          <a:bodyPr/>
          <a:lstStyle/>
          <a:p>
            <a:r>
              <a:rPr lang="de-DE" dirty="0"/>
              <a:t>Ausbildung zum Einzelhandelskaufmann (2010-2012)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Duales Studium Wirtschaftsinformatik (ab 2017)</a:t>
            </a:r>
          </a:p>
        </p:txBody>
      </p:sp>
      <p:pic>
        <p:nvPicPr>
          <p:cNvPr id="7" name="Grafik 6" descr="Ein Bild, das ClipArt enthält.&#10;&#10;Automatisch generierte Beschreibung">
            <a:extLst>
              <a:ext uri="{FF2B5EF4-FFF2-40B4-BE49-F238E27FC236}">
                <a16:creationId xmlns:a16="http://schemas.microsoft.com/office/drawing/2014/main" id="{13B28573-54AD-4169-AAA1-D4125ECE6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595" y="4646129"/>
            <a:ext cx="3515197" cy="140753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E982F05-6C73-4079-AB3E-1AC6461CAA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35" b="39709"/>
          <a:stretch/>
        </p:blipFill>
        <p:spPr>
          <a:xfrm>
            <a:off x="6483595" y="2823680"/>
            <a:ext cx="4020170" cy="60532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8A6BD73-D53F-4695-BBA3-FEA61BFCEA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91" r="23827" b="50000"/>
          <a:stretch/>
        </p:blipFill>
        <p:spPr>
          <a:xfrm>
            <a:off x="1140010" y="1777448"/>
            <a:ext cx="237088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443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8"/>
            <a:ext cx="3363974" cy="827524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Niklas Bäuerle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8" y="5499652"/>
            <a:ext cx="3363974" cy="827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Entwickler </a:t>
            </a:r>
          </a:p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Bereich UI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B1B95F-2327-47AB-B279-9AD731903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590" y="1825625"/>
            <a:ext cx="6225209" cy="4351338"/>
          </a:xfrm>
        </p:spPr>
        <p:txBody>
          <a:bodyPr/>
          <a:lstStyle/>
          <a:p>
            <a:r>
              <a:rPr lang="de-DE" dirty="0"/>
              <a:t>Duales Studium Wirtschaftsinformatik (ab 2017)</a:t>
            </a:r>
          </a:p>
        </p:txBody>
      </p:sp>
      <p:pic>
        <p:nvPicPr>
          <p:cNvPr id="5" name="Grafik 4" descr="Ein Bild, das ClipArt enthält.&#10;&#10;Automatisch generierte Beschreibung">
            <a:extLst>
              <a:ext uri="{FF2B5EF4-FFF2-40B4-BE49-F238E27FC236}">
                <a16:creationId xmlns:a16="http://schemas.microsoft.com/office/drawing/2014/main" id="{1489B477-6936-4C73-BC5B-690DFD88C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656" y="3096419"/>
            <a:ext cx="4791075" cy="1809750"/>
          </a:xfrm>
          <a:prstGeom prst="rect">
            <a:avLst/>
          </a:prstGeom>
        </p:spPr>
      </p:pic>
      <p:pic>
        <p:nvPicPr>
          <p:cNvPr id="7" name="Grafik 6" descr="Ein Bild, das Kleidung enthält.&#10;&#10;Automatisch generierte Beschreibung">
            <a:extLst>
              <a:ext uri="{FF2B5EF4-FFF2-40B4-BE49-F238E27FC236}">
                <a16:creationId xmlns:a16="http://schemas.microsoft.com/office/drawing/2014/main" id="{D60C850F-13D8-41E7-9F63-ECA3042C26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00" r="43575" b="12261"/>
          <a:stretch/>
        </p:blipFill>
        <p:spPr>
          <a:xfrm rot="5400000">
            <a:off x="593404" y="2279144"/>
            <a:ext cx="3398443" cy="249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013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8"/>
            <a:ext cx="3363974" cy="827524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 fontScale="90000"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Johannes </a:t>
            </a:r>
            <a:r>
              <a:rPr lang="en-US" sz="2800" dirty="0" err="1">
                <a:solidFill>
                  <a:schemeClr val="bg1"/>
                </a:solidFill>
              </a:rPr>
              <a:t>Hoppstädter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8" y="5512904"/>
            <a:ext cx="3363974" cy="7016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Entwickler</a:t>
            </a:r>
          </a:p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Bereich Backend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B1B95F-2327-47AB-B279-9AD731903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590" y="1825625"/>
            <a:ext cx="6225209" cy="4351338"/>
          </a:xfrm>
        </p:spPr>
        <p:txBody>
          <a:bodyPr/>
          <a:lstStyle/>
          <a:p>
            <a:r>
              <a:rPr lang="de-DE" dirty="0"/>
              <a:t>Ausbildung zum IT-Systemkaufmann (2014-2017)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Duales Studium Wirtschaftsinformatik (ab 2017)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C6FEDB3-8C05-4E7A-BD88-1DD007912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189" y="2880550"/>
            <a:ext cx="2364009" cy="1096900"/>
          </a:xfrm>
          <a:prstGeom prst="rect">
            <a:avLst/>
          </a:prstGeom>
        </p:spPr>
      </p:pic>
      <p:pic>
        <p:nvPicPr>
          <p:cNvPr id="9" name="Grafik 8" descr="Ein Bild, das Person, drinnen, Mann, jung enthält.&#10;&#10;Automatisch generierte Beschreibung">
            <a:extLst>
              <a:ext uri="{FF2B5EF4-FFF2-40B4-BE49-F238E27FC236}">
                <a16:creationId xmlns:a16="http://schemas.microsoft.com/office/drawing/2014/main" id="{ED5BEE3F-A5C1-45D9-BE73-20E482DCA4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695" y="1798148"/>
            <a:ext cx="2257518" cy="3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82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9B157C-6D84-473B-AABA-6FDBB80A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8"/>
            <a:ext cx="3363974" cy="827524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Tamino Fischer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2E6040A-A1EF-476D-B941-4DCD452085B3}"/>
              </a:ext>
            </a:extLst>
          </p:cNvPr>
          <p:cNvSpPr txBox="1"/>
          <p:nvPr/>
        </p:nvSpPr>
        <p:spPr>
          <a:xfrm>
            <a:off x="643468" y="5512904"/>
            <a:ext cx="3363974" cy="70162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Systemarchitekt</a:t>
            </a:r>
          </a:p>
          <a:p>
            <a:pPr marL="228600"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Entwickler Bereich Backend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B1B95F-2327-47AB-B279-9AD731903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590" y="643468"/>
            <a:ext cx="6225209" cy="5783836"/>
          </a:xfrm>
        </p:spPr>
        <p:txBody>
          <a:bodyPr/>
          <a:lstStyle/>
          <a:p>
            <a:r>
              <a:rPr lang="de-DE" dirty="0"/>
              <a:t>Ausbildung zum / Arbeit als Sozialversicherungs-angestellter (2010-2016)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Hochschulstudium Wirtschafts-informatik (2017-2018)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Duales Studium Wirtschaftsinformatik (ab 2018)</a:t>
            </a:r>
          </a:p>
          <a:p>
            <a:endParaRPr lang="de-DE" dirty="0">
              <a:highlight>
                <a:srgbClr val="FFFF00"/>
              </a:highlight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C6DF155-BA5B-4387-9D07-EC1121969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569" y="1610105"/>
            <a:ext cx="3143250" cy="123825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D46E237-B9F6-42E8-BBA6-169B484115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35" b="35365"/>
          <a:stretch/>
        </p:blipFill>
        <p:spPr>
          <a:xfrm>
            <a:off x="7473428" y="5840112"/>
            <a:ext cx="2847282" cy="74883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85F05A7-43F8-4252-A161-7CA9177A6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276" y="1798148"/>
            <a:ext cx="2196356" cy="3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37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</Words>
  <Application>Microsoft Office PowerPoint</Application>
  <PresentationFormat>Breitbild</PresentationFormat>
  <Paragraphs>82</Paragraphs>
  <Slides>22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</vt:lpstr>
      <vt:lpstr>Group Guide</vt:lpstr>
      <vt:lpstr>Das Team</vt:lpstr>
      <vt:lpstr>extern</vt:lpstr>
      <vt:lpstr>Emil Schilberg</vt:lpstr>
      <vt:lpstr>Sascha Hans</vt:lpstr>
      <vt:lpstr>Rouven Brost</vt:lpstr>
      <vt:lpstr>Niklas Bäuerle</vt:lpstr>
      <vt:lpstr>Johannes Hoppstädter</vt:lpstr>
      <vt:lpstr>Tamino Fischer</vt:lpstr>
      <vt:lpstr>Ziel</vt:lpstr>
      <vt:lpstr>1. Login-Ansicht</vt:lpstr>
      <vt:lpstr>2.1 Traineransicht</vt:lpstr>
      <vt:lpstr>2.2 Listengeneration</vt:lpstr>
      <vt:lpstr>3.1 Terminabgabe</vt:lpstr>
      <vt:lpstr>3.2 Spieleransicht</vt:lpstr>
      <vt:lpstr>Ziele</vt:lpstr>
      <vt:lpstr>Methoden</vt:lpstr>
      <vt:lpstr>Water-Scrum-Fall-Methode</vt:lpstr>
      <vt:lpstr>Architektur/ Tools</vt:lpstr>
      <vt:lpstr>Systemarchitektur</vt:lpstr>
      <vt:lpstr>Tools</vt:lpstr>
      <vt:lpstr>Vielen Dank    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Guide</dc:title>
  <dc:creator>Niklas Bäuerle</dc:creator>
  <cp:lastModifiedBy>Niklas Bäuerle</cp:lastModifiedBy>
  <cp:revision>41</cp:revision>
  <dcterms:created xsi:type="dcterms:W3CDTF">2019-02-08T11:09:19Z</dcterms:created>
  <dcterms:modified xsi:type="dcterms:W3CDTF">2019-02-11T12:15:14Z</dcterms:modified>
</cp:coreProperties>
</file>